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8" r:id="rId13"/>
  </p:sldIdLst>
  <p:sldSz cx="90709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96" y="-104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3" y="2130427"/>
            <a:ext cx="7710329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647" y="3886200"/>
            <a:ext cx="634968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3335" y="274640"/>
            <a:ext cx="2722867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733" y="274640"/>
            <a:ext cx="8017419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44" y="4406902"/>
            <a:ext cx="77103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544" y="2906713"/>
            <a:ext cx="77103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733" y="1600202"/>
            <a:ext cx="53701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059" y="1600202"/>
            <a:ext cx="53701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49" y="274638"/>
            <a:ext cx="816387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49" y="1535113"/>
            <a:ext cx="40079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9" y="2174875"/>
            <a:ext cx="40079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7930" y="1535113"/>
            <a:ext cx="40094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7930" y="2174875"/>
            <a:ext cx="40094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50" y="273050"/>
            <a:ext cx="29842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499" y="273052"/>
            <a:ext cx="507092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50" y="1435102"/>
            <a:ext cx="29842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75" y="4800600"/>
            <a:ext cx="54425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7975" y="612775"/>
            <a:ext cx="54425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975" y="5367338"/>
            <a:ext cx="54425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49" y="274638"/>
            <a:ext cx="81638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49" y="1600202"/>
            <a:ext cx="81638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548" y="6356352"/>
            <a:ext cx="2116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8D25-8E8D-AF4A-A71D-9BC769B279D2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9250" y="6356352"/>
            <a:ext cx="2872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66" y="6356352"/>
            <a:ext cx="2116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9C8E-0C90-0F4E-AEF2-C9C33E73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4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 Pall Mall – 7th Floor_2_hr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0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 Pall Mall – 7th Floor_V3_MR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 Pall Mall – 7th Floor_2_lr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 Pall Mall – 7th Floor_2_lr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Pall Mall – 7th Floor_2_lr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 Pall Mall 7th Floor CGIl_p5_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70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Bandstand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 3</dc:creator>
  <cp:lastModifiedBy>Freelance 2</cp:lastModifiedBy>
  <cp:revision>56</cp:revision>
  <dcterms:created xsi:type="dcterms:W3CDTF">2015-03-31T10:10:12Z</dcterms:created>
  <dcterms:modified xsi:type="dcterms:W3CDTF">2015-05-28T15:29:32Z</dcterms:modified>
</cp:coreProperties>
</file>